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83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4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34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214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136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24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839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0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2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79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82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15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6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60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44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7E7A-F202-46AD-90CE-8A3819B0CDD9}" type="datetimeFigureOut">
              <a:rPr lang="en-IN" smtClean="0"/>
              <a:t>24-06-2023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967710-D2B5-4B5E-A749-CAC5FD4D08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75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2500-7922-153E-2658-5377C6917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97" y="2647405"/>
            <a:ext cx="9144000" cy="1759130"/>
          </a:xfrm>
        </p:spPr>
        <p:txBody>
          <a:bodyPr>
            <a:normAutofit/>
          </a:bodyPr>
          <a:lstStyle/>
          <a:p>
            <a:r>
              <a:rPr lang="en-IN" dirty="0"/>
              <a:t>Digital Music Store Analysis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17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292B89-CB2D-875C-7EBB-EE73218E4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68" y="391610"/>
            <a:ext cx="9133115" cy="5512801"/>
          </a:xfrm>
        </p:spPr>
      </p:pic>
    </p:spTree>
    <p:extLst>
      <p:ext uri="{BB962C8B-B14F-4D97-AF65-F5344CB8AC3E}">
        <p14:creationId xmlns:p14="http://schemas.microsoft.com/office/powerpoint/2010/main" val="269403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EDE697-3EDC-0ADF-AADD-215168A44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38" y="836023"/>
            <a:ext cx="8569234" cy="4956394"/>
          </a:xfrm>
        </p:spPr>
      </p:pic>
    </p:spTree>
    <p:extLst>
      <p:ext uri="{BB962C8B-B14F-4D97-AF65-F5344CB8AC3E}">
        <p14:creationId xmlns:p14="http://schemas.microsoft.com/office/powerpoint/2010/main" val="356401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D6602-D672-4060-478C-EC791FDAB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46" y="556985"/>
            <a:ext cx="8133805" cy="5530306"/>
          </a:xfrm>
        </p:spPr>
      </p:pic>
    </p:spTree>
    <p:extLst>
      <p:ext uri="{BB962C8B-B14F-4D97-AF65-F5344CB8AC3E}">
        <p14:creationId xmlns:p14="http://schemas.microsoft.com/office/powerpoint/2010/main" val="74338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1C5B4A-2D11-2D5E-1890-8A23AB504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68" y="478972"/>
            <a:ext cx="8516983" cy="5326613"/>
          </a:xfrm>
        </p:spPr>
      </p:pic>
    </p:spTree>
    <p:extLst>
      <p:ext uri="{BB962C8B-B14F-4D97-AF65-F5344CB8AC3E}">
        <p14:creationId xmlns:p14="http://schemas.microsoft.com/office/powerpoint/2010/main" val="108658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60347-4DAF-8B7D-C7F2-8EB6F53ED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554" y="609600"/>
            <a:ext cx="8325395" cy="5320937"/>
          </a:xfrm>
        </p:spPr>
      </p:pic>
    </p:spTree>
    <p:extLst>
      <p:ext uri="{BB962C8B-B14F-4D97-AF65-F5344CB8AC3E}">
        <p14:creationId xmlns:p14="http://schemas.microsoft.com/office/powerpoint/2010/main" val="414982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9D4379-2A0C-E046-73B1-BE72D3D44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36" y="572630"/>
            <a:ext cx="8177350" cy="54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2BA76-336C-9168-D426-CAC033DF8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582839"/>
            <a:ext cx="8377645" cy="5313439"/>
          </a:xfrm>
        </p:spPr>
      </p:pic>
    </p:spTree>
    <p:extLst>
      <p:ext uri="{BB962C8B-B14F-4D97-AF65-F5344CB8AC3E}">
        <p14:creationId xmlns:p14="http://schemas.microsoft.com/office/powerpoint/2010/main" val="422034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68ACE-B4B4-6622-C8AC-4DDBBF4DE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10" y="540432"/>
            <a:ext cx="8647611" cy="5269035"/>
          </a:xfrm>
        </p:spPr>
      </p:pic>
    </p:spTree>
    <p:extLst>
      <p:ext uri="{BB962C8B-B14F-4D97-AF65-F5344CB8AC3E}">
        <p14:creationId xmlns:p14="http://schemas.microsoft.com/office/powerpoint/2010/main" val="23627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7455-C876-8C12-ED18-2EFCF78D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46" y="2037806"/>
            <a:ext cx="8596668" cy="2264228"/>
          </a:xfrm>
        </p:spPr>
        <p:txBody>
          <a:bodyPr/>
          <a:lstStyle/>
          <a:p>
            <a:pPr algn="ctr"/>
            <a:br>
              <a:rPr lang="en-IN" dirty="0"/>
            </a:br>
            <a:r>
              <a:rPr lang="en-IN" sz="60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56542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37D58E-A4ED-8AAB-7F33-7CAE92E5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416323"/>
            <a:ext cx="8889274" cy="3660774"/>
          </a:xfrm>
        </p:spPr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objective of this data analysis project is to analyze the performance and trends of a digital music store. This includes examining sales data, customer behavior, popular genres and artists, and identifying opportunities for growth and improvement within the store.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15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88BA-4857-0C92-93AA-158680E8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49" y="627018"/>
            <a:ext cx="8697686" cy="478971"/>
          </a:xfrm>
        </p:spPr>
        <p:txBody>
          <a:bodyPr>
            <a:normAutofit/>
          </a:bodyPr>
          <a:lstStyle/>
          <a:p>
            <a:r>
              <a:rPr lang="en-IN" sz="2200" dirty="0"/>
              <a:t>KPI’s: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BF74-02A1-016D-80C2-035B89EEC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24" y="1210492"/>
            <a:ext cx="8932816" cy="52773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is the senior most employee based on job title?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countries have the most Invoices?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top 3 values of total invoice?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city has the best customers? We would like to throw a promotional Music Festival in the city we made the most money. Write a query that returns one city that has the highest sum of invoice totals. Return both the city name and sum of all invoice totals.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is the best customer? The customer who has spent the most money will be declared the best customer. Write a query that returns the person who has spent the most money.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query to return the email, first name, last name and Genre of all Rock Music listeners. Return your list ordered alphabetically by email starting with A.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63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38D7-B26D-B07D-BCA6-693FA363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65" y="832437"/>
            <a:ext cx="8392886" cy="54638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invite the artists who have written the most rock music in our   dataset.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a query that returns the Artist name and total track count of the top 10 rock bands.</a:t>
            </a:r>
          </a:p>
          <a:p>
            <a:pPr marL="514350" indent="-514350">
              <a:buFont typeface="+mj-lt"/>
              <a:buAutoNum type="arabicPeriod" startAt="7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 all the track names that have a song length longer than the average song length.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 the Name and Milliseconds for each track. Order by the song length with the longest songs listed first.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how much amount spent by each customer on artists? Write a query to return customer name, artist name and total spent 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want to find out the most popular music Genre for each country. We determine the most popular genre as the genre . with the highest amount of purchases. Write a query that returns each country along with the top Genre. For countries where 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maximum number of purchases is shared return all Genres. </a:t>
            </a:r>
          </a:p>
          <a:p>
            <a:pPr marL="514350" indent="-514350">
              <a:buFont typeface="+mj-lt"/>
              <a:buAutoNum type="arabicPeriod" startAt="7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a query that returns the country along with the top customer and how much they spent.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Write a query that determines the customer that has spent the most on music for each country. </a:t>
            </a:r>
          </a:p>
          <a:p>
            <a:pPr marL="514350" indent="-514350">
              <a:buFont typeface="+mj-lt"/>
              <a:buAutoNum type="arabicPeriod" startAt="7"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lang="en-US" sz="1100" dirty="0"/>
          </a:p>
          <a:p>
            <a:pPr marL="514350" indent="-514350">
              <a:buFont typeface="+mj-lt"/>
              <a:buAutoNum type="arabicPeriod" startAt="7"/>
            </a:pPr>
            <a:endParaRPr lang="en-US" sz="1600" dirty="0"/>
          </a:p>
          <a:p>
            <a:pPr marL="514350" indent="-514350">
              <a:buFont typeface="+mj-lt"/>
              <a:buAutoNum type="arabicPeriod" startAt="7"/>
            </a:pPr>
            <a:endParaRPr lang="en-US" sz="2400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20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F3BC-ED18-6B73-99A5-F3A201C6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31" y="339635"/>
            <a:ext cx="8596668" cy="400594"/>
          </a:xfrm>
        </p:spPr>
        <p:txBody>
          <a:bodyPr>
            <a:normAutofit fontScale="90000"/>
          </a:bodyPr>
          <a:lstStyle/>
          <a:p>
            <a:r>
              <a:rPr lang="en-IN" sz="2200" dirty="0"/>
              <a:t>Schema: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DC27C-49D2-8F88-688D-8E89EDB67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74" y="782313"/>
            <a:ext cx="8516983" cy="5879743"/>
          </a:xfrm>
        </p:spPr>
      </p:pic>
    </p:spTree>
    <p:extLst>
      <p:ext uri="{BB962C8B-B14F-4D97-AF65-F5344CB8AC3E}">
        <p14:creationId xmlns:p14="http://schemas.microsoft.com/office/powerpoint/2010/main" val="145638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05D6CFC9-395C-DD8B-BDA7-CCF3E921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8" y="581366"/>
            <a:ext cx="8780495" cy="5575593"/>
          </a:xfrm>
        </p:spPr>
      </p:pic>
    </p:spTree>
    <p:extLst>
      <p:ext uri="{BB962C8B-B14F-4D97-AF65-F5344CB8AC3E}">
        <p14:creationId xmlns:p14="http://schemas.microsoft.com/office/powerpoint/2010/main" val="164117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05C4F42-C037-9588-01C1-33BF106E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400595"/>
            <a:ext cx="7933507" cy="57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2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51FDF-EBBE-966F-CA1F-7AA16AA01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" y="404419"/>
            <a:ext cx="9046029" cy="5439032"/>
          </a:xfrm>
        </p:spPr>
      </p:pic>
    </p:spTree>
    <p:extLst>
      <p:ext uri="{BB962C8B-B14F-4D97-AF65-F5344CB8AC3E}">
        <p14:creationId xmlns:p14="http://schemas.microsoft.com/office/powerpoint/2010/main" val="62119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1FBA2-FA6A-43A9-8DC9-E2CAE8A55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68" y="644933"/>
            <a:ext cx="8791985" cy="4963387"/>
          </a:xfrm>
        </p:spPr>
      </p:pic>
    </p:spTree>
    <p:extLst>
      <p:ext uri="{BB962C8B-B14F-4D97-AF65-F5344CB8AC3E}">
        <p14:creationId xmlns:p14="http://schemas.microsoft.com/office/powerpoint/2010/main" val="8556724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397</Words>
  <Application>Microsoft Office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Digital Music Store Analysis </vt:lpstr>
      <vt:lpstr>PowerPoint Presentation</vt:lpstr>
      <vt:lpstr>KPI’s:</vt:lpstr>
      <vt:lpstr>PowerPoint Presentation</vt:lpstr>
      <vt:lpstr>Schema: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Music Store Analysis </dc:title>
  <dc:creator>keerthana k</dc:creator>
  <cp:lastModifiedBy>keerthana k</cp:lastModifiedBy>
  <cp:revision>1</cp:revision>
  <dcterms:created xsi:type="dcterms:W3CDTF">2023-06-24T06:52:52Z</dcterms:created>
  <dcterms:modified xsi:type="dcterms:W3CDTF">2023-06-24T07:39:35Z</dcterms:modified>
</cp:coreProperties>
</file>